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1089600" cy="6308725"/>
  <p:notesSz cx="6858000" cy="9144000"/>
  <p:defaultTextStyle>
    <a:defPPr>
      <a:defRPr lang="en-US"/>
    </a:defPPr>
    <a:lvl1pPr marL="0" algn="l" defTabSz="125827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29138" algn="l" defTabSz="125827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58275" algn="l" defTabSz="125827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887413" algn="l" defTabSz="125827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16551" algn="l" defTabSz="125827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145689" algn="l" defTabSz="125827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774826" algn="l" defTabSz="125827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03963" algn="l" defTabSz="125827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033101" algn="l" defTabSz="1258275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-3018" y="-3162"/>
      </p:cViewPr>
      <p:guideLst>
        <p:guide orient="horz" pos="1987"/>
        <p:guide pos="143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1722" y="1032471"/>
            <a:ext cx="26426160" cy="2196371"/>
          </a:xfrm>
        </p:spPr>
        <p:txBody>
          <a:bodyPr anchor="b"/>
          <a:lstStyle>
            <a:lvl1pPr algn="ctr"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6205" y="3313542"/>
            <a:ext cx="23317201" cy="1523147"/>
          </a:xfrm>
        </p:spPr>
        <p:txBody>
          <a:bodyPr/>
          <a:lstStyle>
            <a:lvl1pPr marL="0" indent="0" algn="ctr">
              <a:buNone/>
              <a:defRPr sz="3800"/>
            </a:lvl1pPr>
            <a:lvl2pPr marL="730066" indent="0" algn="ctr">
              <a:buNone/>
              <a:defRPr sz="3200"/>
            </a:lvl2pPr>
            <a:lvl3pPr marL="1460132" indent="0" algn="ctr">
              <a:buNone/>
              <a:defRPr sz="2900"/>
            </a:lvl3pPr>
            <a:lvl4pPr marL="2190198" indent="0" algn="ctr">
              <a:buNone/>
              <a:defRPr sz="2600"/>
            </a:lvl4pPr>
            <a:lvl5pPr marL="2920263" indent="0" algn="ctr">
              <a:buNone/>
              <a:defRPr sz="2600"/>
            </a:lvl5pPr>
            <a:lvl6pPr marL="3650330" indent="0" algn="ctr">
              <a:buNone/>
              <a:defRPr sz="2600"/>
            </a:lvl6pPr>
            <a:lvl7pPr marL="4380395" indent="0" algn="ctr">
              <a:buNone/>
              <a:defRPr sz="2600"/>
            </a:lvl7pPr>
            <a:lvl8pPr marL="5110461" indent="0" algn="ctr">
              <a:buNone/>
              <a:defRPr sz="2600"/>
            </a:lvl8pPr>
            <a:lvl9pPr marL="5840527" indent="0" algn="ctr">
              <a:buNone/>
              <a:defRPr sz="2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4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248498" y="335883"/>
            <a:ext cx="6703696" cy="53463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7416" y="335883"/>
            <a:ext cx="19722465" cy="53463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1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5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1221" y="1572805"/>
            <a:ext cx="26814780" cy="2624253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1221" y="4221882"/>
            <a:ext cx="26814780" cy="1380033"/>
          </a:xfrm>
        </p:spPr>
        <p:txBody>
          <a:bodyPr/>
          <a:lstStyle>
            <a:lvl1pPr marL="0" indent="0">
              <a:buNone/>
              <a:defRPr sz="3800">
                <a:solidFill>
                  <a:schemeClr val="tx1"/>
                </a:solidFill>
              </a:defRPr>
            </a:lvl1pPr>
            <a:lvl2pPr marL="73006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460132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 marL="2190198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4pPr>
            <a:lvl5pPr marL="2920263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5pPr>
            <a:lvl6pPr marL="36503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6pPr>
            <a:lvl7pPr marL="4380395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7pPr>
            <a:lvl8pPr marL="5110461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8pPr>
            <a:lvl9pPr marL="5840527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56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37412" y="1679407"/>
            <a:ext cx="13213080" cy="40028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39112" y="1679407"/>
            <a:ext cx="13213080" cy="40028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96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461" y="335885"/>
            <a:ext cx="26814780" cy="121939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1467" y="1546515"/>
            <a:ext cx="13152357" cy="757923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0066" indent="0">
              <a:buNone/>
              <a:defRPr sz="3200" b="1"/>
            </a:lvl2pPr>
            <a:lvl3pPr marL="1460132" indent="0">
              <a:buNone/>
              <a:defRPr sz="2900" b="1"/>
            </a:lvl3pPr>
            <a:lvl4pPr marL="2190198" indent="0">
              <a:buNone/>
              <a:defRPr sz="2600" b="1"/>
            </a:lvl4pPr>
            <a:lvl5pPr marL="2920263" indent="0">
              <a:buNone/>
              <a:defRPr sz="2600" b="1"/>
            </a:lvl5pPr>
            <a:lvl6pPr marL="3650330" indent="0">
              <a:buNone/>
              <a:defRPr sz="2600" b="1"/>
            </a:lvl6pPr>
            <a:lvl7pPr marL="4380395" indent="0">
              <a:buNone/>
              <a:defRPr sz="2600" b="1"/>
            </a:lvl7pPr>
            <a:lvl8pPr marL="5110461" indent="0">
              <a:buNone/>
              <a:defRPr sz="2600" b="1"/>
            </a:lvl8pPr>
            <a:lvl9pPr marL="5840527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41467" y="2304440"/>
            <a:ext cx="13152357" cy="33894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739114" y="1546515"/>
            <a:ext cx="13217131" cy="757923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0066" indent="0">
              <a:buNone/>
              <a:defRPr sz="3200" b="1"/>
            </a:lvl2pPr>
            <a:lvl3pPr marL="1460132" indent="0">
              <a:buNone/>
              <a:defRPr sz="2900" b="1"/>
            </a:lvl3pPr>
            <a:lvl4pPr marL="2190198" indent="0">
              <a:buNone/>
              <a:defRPr sz="2600" b="1"/>
            </a:lvl4pPr>
            <a:lvl5pPr marL="2920263" indent="0">
              <a:buNone/>
              <a:defRPr sz="2600" b="1"/>
            </a:lvl5pPr>
            <a:lvl6pPr marL="3650330" indent="0">
              <a:buNone/>
              <a:defRPr sz="2600" b="1"/>
            </a:lvl6pPr>
            <a:lvl7pPr marL="4380395" indent="0">
              <a:buNone/>
              <a:defRPr sz="2600" b="1"/>
            </a:lvl7pPr>
            <a:lvl8pPr marL="5110461" indent="0">
              <a:buNone/>
              <a:defRPr sz="2600" b="1"/>
            </a:lvl8pPr>
            <a:lvl9pPr marL="5840527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739114" y="2304440"/>
            <a:ext cx="13217131" cy="33894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23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41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3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462" y="420585"/>
            <a:ext cx="10027205" cy="1472037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17132" y="908344"/>
            <a:ext cx="15739109" cy="4483284"/>
          </a:xfrm>
        </p:spPr>
        <p:txBody>
          <a:bodyPr/>
          <a:lstStyle>
            <a:lvl1pPr>
              <a:defRPr sz="5100"/>
            </a:lvl1pPr>
            <a:lvl2pPr>
              <a:defRPr sz="45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1462" y="1892617"/>
            <a:ext cx="10027205" cy="3506308"/>
          </a:xfrm>
        </p:spPr>
        <p:txBody>
          <a:bodyPr/>
          <a:lstStyle>
            <a:lvl1pPr marL="0" indent="0">
              <a:buNone/>
              <a:defRPr sz="2600"/>
            </a:lvl1pPr>
            <a:lvl2pPr marL="730066" indent="0">
              <a:buNone/>
              <a:defRPr sz="2200"/>
            </a:lvl2pPr>
            <a:lvl3pPr marL="1460132" indent="0">
              <a:buNone/>
              <a:defRPr sz="1900"/>
            </a:lvl3pPr>
            <a:lvl4pPr marL="2190198" indent="0">
              <a:buNone/>
              <a:defRPr sz="1600"/>
            </a:lvl4pPr>
            <a:lvl5pPr marL="2920263" indent="0">
              <a:buNone/>
              <a:defRPr sz="1600"/>
            </a:lvl5pPr>
            <a:lvl6pPr marL="3650330" indent="0">
              <a:buNone/>
              <a:defRPr sz="1600"/>
            </a:lvl6pPr>
            <a:lvl7pPr marL="4380395" indent="0">
              <a:buNone/>
              <a:defRPr sz="1600"/>
            </a:lvl7pPr>
            <a:lvl8pPr marL="5110461" indent="0">
              <a:buNone/>
              <a:defRPr sz="1600"/>
            </a:lvl8pPr>
            <a:lvl9pPr marL="5840527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4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462" y="420585"/>
            <a:ext cx="10027205" cy="1472037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217132" y="908344"/>
            <a:ext cx="15739109" cy="4483284"/>
          </a:xfrm>
        </p:spPr>
        <p:txBody>
          <a:bodyPr anchor="t"/>
          <a:lstStyle>
            <a:lvl1pPr marL="0" indent="0">
              <a:buNone/>
              <a:defRPr sz="5100"/>
            </a:lvl1pPr>
            <a:lvl2pPr marL="730066" indent="0">
              <a:buNone/>
              <a:defRPr sz="4500"/>
            </a:lvl2pPr>
            <a:lvl3pPr marL="1460132" indent="0">
              <a:buNone/>
              <a:defRPr sz="3800"/>
            </a:lvl3pPr>
            <a:lvl4pPr marL="2190198" indent="0">
              <a:buNone/>
              <a:defRPr sz="3200"/>
            </a:lvl4pPr>
            <a:lvl5pPr marL="2920263" indent="0">
              <a:buNone/>
              <a:defRPr sz="3200"/>
            </a:lvl5pPr>
            <a:lvl6pPr marL="3650330" indent="0">
              <a:buNone/>
              <a:defRPr sz="3200"/>
            </a:lvl6pPr>
            <a:lvl7pPr marL="4380395" indent="0">
              <a:buNone/>
              <a:defRPr sz="3200"/>
            </a:lvl7pPr>
            <a:lvl8pPr marL="5110461" indent="0">
              <a:buNone/>
              <a:defRPr sz="3200"/>
            </a:lvl8pPr>
            <a:lvl9pPr marL="5840527" indent="0">
              <a:buNone/>
              <a:defRPr sz="3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1462" y="1892617"/>
            <a:ext cx="10027205" cy="3506308"/>
          </a:xfrm>
        </p:spPr>
        <p:txBody>
          <a:bodyPr/>
          <a:lstStyle>
            <a:lvl1pPr marL="0" indent="0">
              <a:buNone/>
              <a:defRPr sz="2600"/>
            </a:lvl1pPr>
            <a:lvl2pPr marL="730066" indent="0">
              <a:buNone/>
              <a:defRPr sz="2200"/>
            </a:lvl2pPr>
            <a:lvl3pPr marL="1460132" indent="0">
              <a:buNone/>
              <a:defRPr sz="1900"/>
            </a:lvl3pPr>
            <a:lvl4pPr marL="2190198" indent="0">
              <a:buNone/>
              <a:defRPr sz="1600"/>
            </a:lvl4pPr>
            <a:lvl5pPr marL="2920263" indent="0">
              <a:buNone/>
              <a:defRPr sz="1600"/>
            </a:lvl5pPr>
            <a:lvl6pPr marL="3650330" indent="0">
              <a:buNone/>
              <a:defRPr sz="1600"/>
            </a:lvl6pPr>
            <a:lvl7pPr marL="4380395" indent="0">
              <a:buNone/>
              <a:defRPr sz="1600"/>
            </a:lvl7pPr>
            <a:lvl8pPr marL="5110461" indent="0">
              <a:buNone/>
              <a:defRPr sz="1600"/>
            </a:lvl8pPr>
            <a:lvl9pPr marL="5840527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0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37413" y="335885"/>
            <a:ext cx="26814780" cy="1219395"/>
          </a:xfrm>
          <a:prstGeom prst="rect">
            <a:avLst/>
          </a:prstGeom>
        </p:spPr>
        <p:txBody>
          <a:bodyPr vert="horz" lIns="73536" tIns="36768" rIns="73536" bIns="3676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7413" y="1679407"/>
            <a:ext cx="26814780" cy="4002828"/>
          </a:xfrm>
          <a:prstGeom prst="rect">
            <a:avLst/>
          </a:prstGeom>
        </p:spPr>
        <p:txBody>
          <a:bodyPr vert="horz" lIns="73536" tIns="36768" rIns="73536" bIns="3676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37412" y="5847256"/>
            <a:ext cx="6995161" cy="335881"/>
          </a:xfrm>
          <a:prstGeom prst="rect">
            <a:avLst/>
          </a:prstGeom>
        </p:spPr>
        <p:txBody>
          <a:bodyPr vert="horz" lIns="73536" tIns="36768" rIns="73536" bIns="36768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22A6A-89E4-4CF7-AEC2-77BC2B4E123D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98431" y="5847256"/>
            <a:ext cx="10492740" cy="335881"/>
          </a:xfrm>
          <a:prstGeom prst="rect">
            <a:avLst/>
          </a:prstGeom>
        </p:spPr>
        <p:txBody>
          <a:bodyPr vert="horz" lIns="73536" tIns="36768" rIns="73536" bIns="36768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957034" y="5847256"/>
            <a:ext cx="6995161" cy="335881"/>
          </a:xfrm>
          <a:prstGeom prst="rect">
            <a:avLst/>
          </a:prstGeom>
        </p:spPr>
        <p:txBody>
          <a:bodyPr vert="horz" lIns="73536" tIns="36768" rIns="73536" bIns="36768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316DD-29E7-4D0D-A8BB-68F2201139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2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460132" rtl="0" eaLnBrk="1" latinLnBrk="0" hangingPunct="1">
        <a:lnSpc>
          <a:spcPct val="90000"/>
        </a:lnSpc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033" indent="-365033" algn="l" defTabSz="1460132" rtl="0" eaLnBrk="1" latinLnBrk="0" hangingPunct="1">
        <a:lnSpc>
          <a:spcPct val="90000"/>
        </a:lnSpc>
        <a:spcBef>
          <a:spcPts val="1597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1pPr>
      <a:lvl2pPr marL="1095098" indent="-365033" algn="l" defTabSz="1460132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825165" indent="-365033" algn="l" defTabSz="1460132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555230" indent="-365033" algn="l" defTabSz="1460132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3285296" indent="-365033" algn="l" defTabSz="1460132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4015363" indent="-365033" algn="l" defTabSz="1460132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745428" indent="-365033" algn="l" defTabSz="1460132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475494" indent="-365033" algn="l" defTabSz="1460132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6205560" indent="-365033" algn="l" defTabSz="1460132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013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0066" algn="l" defTabSz="146013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0132" algn="l" defTabSz="146013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0198" algn="l" defTabSz="146013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0263" algn="l" defTabSz="146013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0330" algn="l" defTabSz="146013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0395" algn="l" defTabSz="146013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10461" algn="l" defTabSz="146013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40527" algn="l" defTabSz="146013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7274639" y="-929841"/>
            <a:ext cx="5532120" cy="8657804"/>
          </a:xfrm>
          <a:prstGeom prst="rect">
            <a:avLst/>
          </a:prstGeom>
          <a:ln w="127000">
            <a:solidFill>
              <a:srgbClr val="66C2A4"/>
            </a:solidFill>
            <a:miter lim="800000"/>
          </a:ln>
        </p:spPr>
      </p:pic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15711797" y="3172"/>
            <a:ext cx="1505702" cy="1505702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500" dirty="0" smtClean="0"/>
              <a:t>C</a:t>
            </a:r>
            <a:endParaRPr lang="en-US" sz="11500" dirty="0"/>
          </a:p>
        </p:txBody>
      </p:sp>
      <p:sp>
        <p:nvSpPr>
          <p:cNvPr id="60" name="Rectangle 59"/>
          <p:cNvSpPr>
            <a:spLocks noChangeAspect="1"/>
          </p:cNvSpPr>
          <p:nvPr/>
        </p:nvSpPr>
        <p:spPr>
          <a:xfrm>
            <a:off x="19768466" y="1720037"/>
            <a:ext cx="901119" cy="89785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6784699" y="633001"/>
            <a:ext cx="8376535" cy="5534250"/>
          </a:xfrm>
          <a:prstGeom prst="rect">
            <a:avLst/>
          </a:prstGeom>
          <a:ln w="127000" cap="flat">
            <a:solidFill>
              <a:srgbClr val="B2E2E2"/>
            </a:solidFill>
            <a:miter lim="800000"/>
          </a:ln>
          <a:effectLst/>
        </p:spPr>
      </p:pic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6784699" y="3172"/>
            <a:ext cx="1505702" cy="1505702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500" dirty="0" smtClean="0"/>
              <a:t>B</a:t>
            </a:r>
            <a:endParaRPr lang="en-US" sz="11500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20613459" y="2617892"/>
            <a:ext cx="4306704" cy="3613569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0613458" y="582289"/>
            <a:ext cx="4306705" cy="1137748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-245970" y="62865"/>
            <a:ext cx="6980791" cy="6314635"/>
            <a:chOff x="-245970" y="262890"/>
            <a:chExt cx="6980791" cy="6314635"/>
          </a:xfrm>
        </p:grpSpPr>
        <p:grpSp>
          <p:nvGrpSpPr>
            <p:cNvPr id="66" name="Group 65"/>
            <p:cNvGrpSpPr/>
            <p:nvPr/>
          </p:nvGrpSpPr>
          <p:grpSpPr>
            <a:xfrm>
              <a:off x="-245970" y="1176811"/>
              <a:ext cx="6480106" cy="5400714"/>
              <a:chOff x="76200" y="982711"/>
              <a:chExt cx="8924359" cy="7437825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" y="982711"/>
                <a:ext cx="8805908" cy="7437825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36619">
                <a:off x="4727495" y="4474575"/>
                <a:ext cx="3491434" cy="3542387"/>
              </a:xfrm>
              <a:prstGeom prst="rect">
                <a:avLst/>
              </a:prstGeom>
            </p:spPr>
          </p:pic>
          <p:grpSp>
            <p:nvGrpSpPr>
              <p:cNvPr id="72" name="Group 71"/>
              <p:cNvGrpSpPr/>
              <p:nvPr/>
            </p:nvGrpSpPr>
            <p:grpSpPr>
              <a:xfrm>
                <a:off x="3025668" y="1095860"/>
                <a:ext cx="3321790" cy="7159819"/>
                <a:chOff x="3477317" y="896181"/>
                <a:chExt cx="3383004" cy="7291763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3519755" y="915582"/>
                  <a:ext cx="3328200" cy="4564373"/>
                </a:xfrm>
                <a:prstGeom prst="line">
                  <a:avLst/>
                </a:prstGeom>
                <a:ln w="127000" cap="rnd">
                  <a:solidFill>
                    <a:srgbClr val="66C2A4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 flipV="1">
                  <a:off x="3481821" y="5460555"/>
                  <a:ext cx="37934" cy="2674543"/>
                </a:xfrm>
                <a:prstGeom prst="line">
                  <a:avLst/>
                </a:prstGeom>
                <a:ln w="127000" cap="rnd">
                  <a:solidFill>
                    <a:srgbClr val="66C2A4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 flipH="1" flipV="1">
                  <a:off x="6847955" y="896181"/>
                  <a:ext cx="12366" cy="585743"/>
                </a:xfrm>
                <a:prstGeom prst="line">
                  <a:avLst/>
                </a:prstGeom>
                <a:ln w="127000" cap="rnd">
                  <a:solidFill>
                    <a:srgbClr val="66C2A4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 flipV="1">
                  <a:off x="3477317" y="7870459"/>
                  <a:ext cx="198419" cy="317485"/>
                </a:xfrm>
                <a:prstGeom prst="line">
                  <a:avLst/>
                </a:prstGeom>
                <a:ln w="127000" cap="rnd">
                  <a:solidFill>
                    <a:srgbClr val="66C2A4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/>
              <p:cNvGrpSpPr/>
              <p:nvPr/>
            </p:nvGrpSpPr>
            <p:grpSpPr>
              <a:xfrm>
                <a:off x="1898632" y="2487029"/>
                <a:ext cx="7101927" cy="4730873"/>
                <a:chOff x="2329512" y="2312986"/>
                <a:chExt cx="7232801" cy="4818052"/>
              </a:xfrm>
            </p:grpSpPr>
            <p:cxnSp>
              <p:nvCxnSpPr>
                <p:cNvPr id="75" name="Straight Connector 74"/>
                <p:cNvCxnSpPr/>
                <p:nvPr/>
              </p:nvCxnSpPr>
              <p:spPr>
                <a:xfrm flipH="1">
                  <a:off x="9389924" y="3525075"/>
                  <a:ext cx="172389" cy="3605963"/>
                </a:xfrm>
                <a:prstGeom prst="line">
                  <a:avLst/>
                </a:prstGeom>
                <a:ln w="127000" cap="rnd">
                  <a:solidFill>
                    <a:srgbClr val="B2E2E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>
                  <a:off x="2374677" y="2332387"/>
                  <a:ext cx="7187636" cy="1212089"/>
                </a:xfrm>
                <a:prstGeom prst="line">
                  <a:avLst/>
                </a:prstGeom>
                <a:ln w="127000" cap="rnd">
                  <a:solidFill>
                    <a:srgbClr val="B2E2E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2329512" y="2312986"/>
                  <a:ext cx="45165" cy="1858124"/>
                </a:xfrm>
                <a:prstGeom prst="line">
                  <a:avLst/>
                </a:prstGeom>
                <a:ln w="127000" cap="rnd">
                  <a:solidFill>
                    <a:srgbClr val="B2E2E2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4" name="Straight Connector 73"/>
              <p:cNvCxnSpPr/>
              <p:nvPr/>
            </p:nvCxnSpPr>
            <p:spPr>
              <a:xfrm>
                <a:off x="7441871" y="7021696"/>
                <a:ext cx="1389419" cy="234305"/>
              </a:xfrm>
              <a:prstGeom prst="line">
                <a:avLst/>
              </a:prstGeom>
              <a:ln w="127000" cap="rnd">
                <a:solidFill>
                  <a:srgbClr val="B2E2E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/>
            <p:cNvSpPr txBox="1"/>
            <p:nvPr/>
          </p:nvSpPr>
          <p:spPr>
            <a:xfrm>
              <a:off x="2243616" y="262890"/>
              <a:ext cx="3699316" cy="11079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 smtClean="0"/>
                <a:t>YZ </a:t>
              </a:r>
              <a:r>
                <a:rPr lang="en-US" sz="6600" dirty="0"/>
                <a:t>Plane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 rot="464205">
              <a:off x="3580568" y="1966138"/>
              <a:ext cx="3154253" cy="1107996"/>
            </a:xfrm>
            <a:prstGeom prst="rect">
              <a:avLst/>
            </a:prstGeom>
            <a:noFill/>
            <a:ln cap="rnd">
              <a:noFill/>
              <a:round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US" sz="6600" dirty="0" smtClean="0">
                  <a:effectLst>
                    <a:glow rad="101600">
                      <a:schemeClr val="bg1">
                        <a:alpha val="40000"/>
                      </a:schemeClr>
                    </a:glow>
                  </a:effectLst>
                </a:rPr>
                <a:t>XY </a:t>
              </a:r>
              <a:r>
                <a:rPr lang="en-US" sz="6600" dirty="0">
                  <a:effectLst>
                    <a:glow rad="101600">
                      <a:schemeClr val="bg1">
                        <a:alpha val="40000"/>
                      </a:schemeClr>
                    </a:glow>
                  </a:effectLst>
                </a:rPr>
                <a:t>Plane</a:t>
              </a:r>
            </a:p>
          </p:txBody>
        </p:sp>
        <p:sp>
          <p:nvSpPr>
            <p:cNvPr id="69" name="Teardrop 68"/>
            <p:cNvSpPr>
              <a:spLocks noChangeAspect="1"/>
            </p:cNvSpPr>
            <p:nvPr/>
          </p:nvSpPr>
          <p:spPr>
            <a:xfrm rot="5400000">
              <a:off x="68534" y="233639"/>
              <a:ext cx="1422017" cy="1480519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500" dirty="0" smtClean="0"/>
                <a:t>A</a:t>
              </a:r>
              <a:endParaRPr lang="en-US" sz="11500" dirty="0"/>
            </a:p>
          </p:txBody>
        </p:sp>
      </p:grpSp>
      <p:pic>
        <p:nvPicPr>
          <p:cNvPr id="82" name="Picture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163333" y="389832"/>
            <a:ext cx="5532120" cy="6018459"/>
          </a:xfrm>
          <a:prstGeom prst="rect">
            <a:avLst/>
          </a:prstGeom>
          <a:ln w="127000">
            <a:solidFill>
              <a:srgbClr val="66C2A4"/>
            </a:solidFill>
            <a:miter lim="800000"/>
          </a:ln>
        </p:spPr>
      </p:pic>
      <p:sp>
        <p:nvSpPr>
          <p:cNvPr id="83" name="Teardrop 82"/>
          <p:cNvSpPr>
            <a:spLocks noChangeAspect="1"/>
          </p:cNvSpPr>
          <p:nvPr/>
        </p:nvSpPr>
        <p:spPr>
          <a:xfrm rot="5400000">
            <a:off x="24949414" y="6108"/>
            <a:ext cx="1422017" cy="1480519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500" dirty="0" smtClean="0"/>
              <a:t>D</a:t>
            </a:r>
            <a:endParaRPr lang="en-US" sz="11500" dirty="0"/>
          </a:p>
        </p:txBody>
      </p:sp>
      <p:sp>
        <p:nvSpPr>
          <p:cNvPr id="84" name="TextBox 83"/>
          <p:cNvSpPr txBox="1"/>
          <p:nvPr/>
        </p:nvSpPr>
        <p:spPr>
          <a:xfrm>
            <a:off x="9382518" y="5059255"/>
            <a:ext cx="3180896" cy="1107996"/>
          </a:xfrm>
          <a:prstGeom prst="rect">
            <a:avLst/>
          </a:prstGeom>
          <a:noFill/>
          <a:ln cap="rnd">
            <a:noFill/>
            <a:round/>
          </a:ln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XY </a:t>
            </a:r>
            <a:r>
              <a:rPr lang="en-US" sz="66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Plane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8450251" y="5059255"/>
            <a:ext cx="3180896" cy="1107996"/>
          </a:xfrm>
          <a:prstGeom prst="rect">
            <a:avLst/>
          </a:prstGeom>
          <a:noFill/>
          <a:ln cap="rnd">
            <a:noFill/>
            <a:round/>
          </a:ln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YZ </a:t>
            </a:r>
            <a:r>
              <a:rPr lang="en-US" sz="66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Plane</a:t>
            </a:r>
          </a:p>
        </p:txBody>
      </p:sp>
    </p:spTree>
    <p:extLst>
      <p:ext uri="{BB962C8B-B14F-4D97-AF65-F5344CB8AC3E}">
        <p14:creationId xmlns:p14="http://schemas.microsoft.com/office/powerpoint/2010/main" val="31054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</TotalTime>
  <Words>12</Words>
  <Application>Microsoft Office PowerPoint</Application>
  <PresentationFormat>Custom</PresentationFormat>
  <Paragraphs>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astra</cp:lastModifiedBy>
  <cp:revision>10</cp:revision>
  <dcterms:created xsi:type="dcterms:W3CDTF">2014-09-25T03:07:07Z</dcterms:created>
  <dcterms:modified xsi:type="dcterms:W3CDTF">2014-09-25T10:03:26Z</dcterms:modified>
</cp:coreProperties>
</file>